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5" r:id="rId5"/>
    <p:sldId id="262" r:id="rId6"/>
    <p:sldId id="263" r:id="rId7"/>
    <p:sldId id="260" r:id="rId8"/>
    <p:sldId id="257" r:id="rId9"/>
    <p:sldId id="258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97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53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0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5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91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28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15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5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7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28C3-C9D7-C54D-BCB8-D5C5908EF420}" type="datetimeFigureOut">
              <a:rPr lang="nl-NL" smtClean="0"/>
              <a:t>02-05-18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56CD-CAE7-884E-95A3-8552C3649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30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46" y="159532"/>
            <a:ext cx="2066322" cy="30994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9532"/>
            <a:ext cx="3219202" cy="214278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4" y="2579076"/>
            <a:ext cx="3277818" cy="413824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67" y="159532"/>
            <a:ext cx="4824203" cy="644056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46" y="3602899"/>
            <a:ext cx="2074985" cy="31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3" y="3856892"/>
            <a:ext cx="5268886" cy="30011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45" y="98013"/>
            <a:ext cx="4901175" cy="65606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3" y="98013"/>
            <a:ext cx="5268886" cy="372798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 rot="5400000">
            <a:off x="9835063" y="3107855"/>
            <a:ext cx="321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/>
              <a:t>Maken 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63668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0" y="194406"/>
            <a:ext cx="7259449" cy="48347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37" y="194406"/>
            <a:ext cx="3571631" cy="535744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020537" y="5685692"/>
            <a:ext cx="24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Ligbed met kussens en dekens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74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4" y="4403912"/>
            <a:ext cx="3176955" cy="21141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4" y="199291"/>
            <a:ext cx="5975838" cy="39838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23" y="199290"/>
            <a:ext cx="4695092" cy="63781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54" y="4363683"/>
            <a:ext cx="2213708" cy="22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211014"/>
            <a:ext cx="4006212" cy="60022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7877" y="6353906"/>
            <a:ext cx="269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Buiten boekenkast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9" y="211014"/>
            <a:ext cx="6339128" cy="391624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835769" y="4267200"/>
            <a:ext cx="2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Kleding ruillijn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75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59" y="175845"/>
            <a:ext cx="2618154" cy="392723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76" y="175845"/>
            <a:ext cx="2618154" cy="392723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175845"/>
            <a:ext cx="5261587" cy="350520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3868614"/>
            <a:ext cx="2121877" cy="2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7" y="724531"/>
            <a:ext cx="6421283" cy="48204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67" y="724531"/>
            <a:ext cx="3533025" cy="48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46" y="3138006"/>
            <a:ext cx="2192215" cy="33062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5" y="293076"/>
            <a:ext cx="4033327" cy="60373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94" y="293076"/>
            <a:ext cx="5460390" cy="26474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94" y="3138006"/>
            <a:ext cx="2073023" cy="31924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39" y="3138006"/>
            <a:ext cx="2102729" cy="31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539788"/>
            <a:ext cx="8560150" cy="583646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62" y="340496"/>
            <a:ext cx="2663522" cy="39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" y="3446585"/>
            <a:ext cx="7365590" cy="30304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" y="117463"/>
            <a:ext cx="2147374" cy="31181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5" y="117463"/>
            <a:ext cx="3983894" cy="29879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92" y="667267"/>
            <a:ext cx="3851023" cy="58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Macintosh PowerPoint</Application>
  <PresentationFormat>Breedbeeld</PresentationFormat>
  <Paragraphs>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5</cp:revision>
  <dcterms:created xsi:type="dcterms:W3CDTF">2018-05-02T11:12:33Z</dcterms:created>
  <dcterms:modified xsi:type="dcterms:W3CDTF">2018-05-02T12:04:12Z</dcterms:modified>
</cp:coreProperties>
</file>